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582" y="102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CCR7</a:t>
            </a:r>
            <a:r>
              <a:rPr lang="zh-CN" altLang="en-US" dirty="0"/>
              <a:t>在脾脏的淋巴细胞中基本上不表达，肿瘤中</a:t>
            </a:r>
            <a:r>
              <a:rPr lang="en-US" altLang="zh-CN" dirty="0"/>
              <a:t>CCR7</a:t>
            </a:r>
            <a:r>
              <a:rPr lang="zh-CN" altLang="en-US" dirty="0"/>
              <a:t>在</a:t>
            </a:r>
            <a:r>
              <a:rPr lang="en-US" altLang="zh-CN" dirty="0"/>
              <a:t>CD8 T</a:t>
            </a:r>
            <a:r>
              <a:rPr lang="zh-CN" altLang="en-US" dirty="0"/>
              <a:t>细胞中表达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FE831-739E-47B7-8CD3-BF55386E0F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800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tiff"/><Relationship Id="rId3" Type="http://schemas.openxmlformats.org/officeDocument/2006/relationships/image" Target="../media/image1.png"/><Relationship Id="rId7" Type="http://schemas.openxmlformats.org/officeDocument/2006/relationships/image" Target="../media/image3.tiff"/><Relationship Id="rId12" Type="http://schemas.microsoft.com/office/2007/relationships/hdphoto" Target="../media/hdphoto4.wdp"/><Relationship Id="rId17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809FDAFE-18E5-41BC-A217-19007F727077}"/>
              </a:ext>
            </a:extLst>
          </p:cNvPr>
          <p:cNvGrpSpPr/>
          <p:nvPr/>
        </p:nvGrpSpPr>
        <p:grpSpPr>
          <a:xfrm>
            <a:off x="1015765" y="1528375"/>
            <a:ext cx="1926151" cy="1551191"/>
            <a:chOff x="228599" y="738734"/>
            <a:chExt cx="2762503" cy="1806099"/>
          </a:xfrm>
        </p:grpSpPr>
        <p:sp>
          <p:nvSpPr>
            <p:cNvPr id="11" name="文本框 10"/>
            <p:cNvSpPr txBox="1"/>
            <p:nvPr/>
          </p:nvSpPr>
          <p:spPr>
            <a:xfrm>
              <a:off x="967702" y="738734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TGF-β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D39D737B-BDB5-9AC6-8015-28F09FA4DB88}"/>
                </a:ext>
              </a:extLst>
            </p:cNvPr>
            <p:cNvGrpSpPr/>
            <p:nvPr/>
          </p:nvGrpSpPr>
          <p:grpSpPr>
            <a:xfrm>
              <a:off x="228599" y="1028701"/>
              <a:ext cx="1895477" cy="1516132"/>
              <a:chOff x="228599" y="1028701"/>
              <a:chExt cx="1895477" cy="1516132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65000"/>
                        </a14:imgEffect>
                        <a14:imgEffect>
                          <a14:sharpenSoften amount="5000"/>
                        </a14:imgEffect>
                      </a14:imgLayer>
                    </a14:imgProps>
                  </a:ext>
                </a:extLst>
              </a:blip>
              <a:srcRect l="42307" t="30628" r="37487" b="40614"/>
              <a:stretch/>
            </p:blipFill>
            <p:spPr>
              <a:xfrm>
                <a:off x="228599" y="1028701"/>
                <a:ext cx="1895477" cy="1516132"/>
              </a:xfrm>
              <a:prstGeom prst="rect">
                <a:avLst/>
              </a:prstGeom>
              <a:noFill/>
              <a:ln w="12700">
                <a:noFill/>
              </a:ln>
            </p:spPr>
          </p:pic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A20AAE5F-1087-461B-A325-E4C60D6EA11E}"/>
                  </a:ext>
                </a:extLst>
              </p:cNvPr>
              <p:cNvSpPr/>
              <p:nvPr/>
            </p:nvSpPr>
            <p:spPr>
              <a:xfrm>
                <a:off x="514350" y="1070429"/>
                <a:ext cx="1609726" cy="41791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/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283555B-1074-9197-EE9D-130A66A484D1}"/>
              </a:ext>
            </a:extLst>
          </p:cNvPr>
          <p:cNvGrpSpPr/>
          <p:nvPr/>
        </p:nvGrpSpPr>
        <p:grpSpPr>
          <a:xfrm>
            <a:off x="2707808" y="1587988"/>
            <a:ext cx="1981186" cy="1617390"/>
            <a:chOff x="2294707" y="673974"/>
            <a:chExt cx="2841436" cy="1883177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35000" contrast="15000"/>
                      </a14:imgEffect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7" t="5943" r="11286" b="42602"/>
            <a:stretch/>
          </p:blipFill>
          <p:spPr>
            <a:xfrm>
              <a:off x="2294707" y="847959"/>
              <a:ext cx="2417076" cy="1709192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DE6E41E1-B5D9-4513-A52F-9A998FA714CA}"/>
                </a:ext>
              </a:extLst>
            </p:cNvPr>
            <p:cNvSpPr/>
            <p:nvPr/>
          </p:nvSpPr>
          <p:spPr>
            <a:xfrm>
              <a:off x="2748582" y="1454331"/>
              <a:ext cx="1609726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C940D882-F909-42A9-9C55-25D62B196914}"/>
                </a:ext>
              </a:extLst>
            </p:cNvPr>
            <p:cNvSpPr txBox="1"/>
            <p:nvPr/>
          </p:nvSpPr>
          <p:spPr>
            <a:xfrm>
              <a:off x="3112743" y="673974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TGF-β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B8712042-1E1F-73D2-57FA-E4220C4AEA8A}"/>
              </a:ext>
            </a:extLst>
          </p:cNvPr>
          <p:cNvGrpSpPr/>
          <p:nvPr/>
        </p:nvGrpSpPr>
        <p:grpSpPr>
          <a:xfrm>
            <a:off x="6667511" y="2172189"/>
            <a:ext cx="1976366" cy="1683091"/>
            <a:chOff x="2157116" y="2663568"/>
            <a:chExt cx="2834522" cy="195967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" t="5437" r="30508" b="31693"/>
            <a:stretch/>
          </p:blipFill>
          <p:spPr>
            <a:xfrm>
              <a:off x="2157116" y="2663568"/>
              <a:ext cx="1999365" cy="1959674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C72AB8F3-EE29-41FB-8FF6-EA91E32DE2C7}"/>
                </a:ext>
              </a:extLst>
            </p:cNvPr>
            <p:cNvSpPr txBox="1"/>
            <p:nvPr/>
          </p:nvSpPr>
          <p:spPr>
            <a:xfrm>
              <a:off x="2968238" y="2746416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TGFBR1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478C63CF-8ECE-4A12-B720-681A3D50ECBF}"/>
                </a:ext>
              </a:extLst>
            </p:cNvPr>
            <p:cNvSpPr/>
            <p:nvPr/>
          </p:nvSpPr>
          <p:spPr>
            <a:xfrm>
              <a:off x="2690846" y="3294853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BB8EFB81-D303-AE59-96C5-636327171209}"/>
              </a:ext>
            </a:extLst>
          </p:cNvPr>
          <p:cNvGrpSpPr/>
          <p:nvPr/>
        </p:nvGrpSpPr>
        <p:grpSpPr>
          <a:xfrm>
            <a:off x="5233700" y="2062520"/>
            <a:ext cx="1746810" cy="1554894"/>
            <a:chOff x="169617" y="2628240"/>
            <a:chExt cx="2505291" cy="18104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5000" contrast="65000"/>
                      </a14:imgEffect>
                      <a14:imgEffect>
                        <a14:sharpenSoften amount="-25000"/>
                      </a14:imgEffect>
                    </a14:imgLayer>
                  </a14:imgProps>
                </a:ext>
              </a:extLst>
            </a:blip>
            <a:srcRect l="48142" t="42514" r="29880" b="21643"/>
            <a:stretch/>
          </p:blipFill>
          <p:spPr>
            <a:xfrm>
              <a:off x="169617" y="2833237"/>
              <a:ext cx="1805138" cy="1605413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E0BEC7D3-548A-4C2F-AB9B-BD723DF57B8F}"/>
                </a:ext>
              </a:extLst>
            </p:cNvPr>
            <p:cNvSpPr txBox="1"/>
            <p:nvPr/>
          </p:nvSpPr>
          <p:spPr>
            <a:xfrm>
              <a:off x="651508" y="2628240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TGFBR1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8530B101-3ABC-4B97-AD86-38AAC575A469}"/>
                </a:ext>
              </a:extLst>
            </p:cNvPr>
            <p:cNvSpPr/>
            <p:nvPr/>
          </p:nvSpPr>
          <p:spPr>
            <a:xfrm>
              <a:off x="485201" y="2891916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901A9A42-E560-4340-4BFC-0FE5C86B475C}"/>
              </a:ext>
            </a:extLst>
          </p:cNvPr>
          <p:cNvGrpSpPr/>
          <p:nvPr/>
        </p:nvGrpSpPr>
        <p:grpSpPr>
          <a:xfrm>
            <a:off x="1133155" y="3200920"/>
            <a:ext cx="1945853" cy="1702042"/>
            <a:chOff x="4833424" y="847959"/>
            <a:chExt cx="2790761" cy="198173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65" t="33363" r="77412" b="22389"/>
            <a:stretch/>
          </p:blipFill>
          <p:spPr>
            <a:xfrm>
              <a:off x="4833424" y="847959"/>
              <a:ext cx="2035733" cy="1981739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5600785" y="1219040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97A2C038-2C45-43CF-A733-08D0F777BF47}"/>
                </a:ext>
              </a:extLst>
            </p:cNvPr>
            <p:cNvSpPr/>
            <p:nvPr/>
          </p:nvSpPr>
          <p:spPr>
            <a:xfrm>
              <a:off x="5353475" y="1519691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F0D3D7F-E890-F925-CC3F-2CFF3B097795}"/>
              </a:ext>
            </a:extLst>
          </p:cNvPr>
          <p:cNvGrpSpPr/>
          <p:nvPr/>
        </p:nvGrpSpPr>
        <p:grpSpPr>
          <a:xfrm>
            <a:off x="2707808" y="3016243"/>
            <a:ext cx="1913747" cy="1617390"/>
            <a:chOff x="7061828" y="673974"/>
            <a:chExt cx="2744714" cy="1883177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" t="9044" r="16999" b="33762"/>
            <a:stretch/>
          </p:blipFill>
          <p:spPr>
            <a:xfrm>
              <a:off x="7061828" y="673974"/>
              <a:ext cx="2143659" cy="1883177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0D4661C1-0EC3-4561-B6E8-9AB77694E7FA}"/>
                </a:ext>
              </a:extLst>
            </p:cNvPr>
            <p:cNvSpPr/>
            <p:nvPr/>
          </p:nvSpPr>
          <p:spPr>
            <a:xfrm>
              <a:off x="7426482" y="1331326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609B8883-70BA-4B57-AFFD-A6E861DFC7A1}"/>
                </a:ext>
              </a:extLst>
            </p:cNvPr>
            <p:cNvSpPr txBox="1"/>
            <p:nvPr/>
          </p:nvSpPr>
          <p:spPr>
            <a:xfrm>
              <a:off x="7783142" y="1047446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328920E5-7964-38D5-4663-C158EF0558A1}"/>
              </a:ext>
            </a:extLst>
          </p:cNvPr>
          <p:cNvGrpSpPr/>
          <p:nvPr/>
        </p:nvGrpSpPr>
        <p:grpSpPr>
          <a:xfrm>
            <a:off x="5142842" y="3793478"/>
            <a:ext cx="1702341" cy="1158538"/>
            <a:chOff x="249333" y="4952395"/>
            <a:chExt cx="2441513" cy="1348921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" t="6702" r="22869" b="36990"/>
            <a:stretch/>
          </p:blipFill>
          <p:spPr>
            <a:xfrm>
              <a:off x="249333" y="4952395"/>
              <a:ext cx="2087866" cy="1348921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C3302E6B-A2A1-4932-A26C-BA047CDD39C7}"/>
                </a:ext>
              </a:extLst>
            </p:cNvPr>
            <p:cNvSpPr txBox="1"/>
            <p:nvPr/>
          </p:nvSpPr>
          <p:spPr>
            <a:xfrm>
              <a:off x="667446" y="5380686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BBC07552-0C69-4102-A2F8-316A47AA0954}"/>
                </a:ext>
              </a:extLst>
            </p:cNvPr>
            <p:cNvSpPr/>
            <p:nvPr/>
          </p:nvSpPr>
          <p:spPr>
            <a:xfrm>
              <a:off x="326675" y="5626855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269A819F-2932-7B55-D2FA-DA1CE2A15036}"/>
              </a:ext>
            </a:extLst>
          </p:cNvPr>
          <p:cNvGrpSpPr/>
          <p:nvPr/>
        </p:nvGrpSpPr>
        <p:grpSpPr>
          <a:xfrm>
            <a:off x="6867720" y="3751222"/>
            <a:ext cx="1657392" cy="1636653"/>
            <a:chOff x="2436959" y="4728675"/>
            <a:chExt cx="2377047" cy="190560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4"/>
            <a:srcRect l="485" t="3688" r="63226" b="67957"/>
            <a:stretch/>
          </p:blipFill>
          <p:spPr>
            <a:xfrm>
              <a:off x="2436959" y="4728675"/>
              <a:ext cx="1647282" cy="1905605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BF1FDDF2-2E59-4859-91F6-E92B20EFF757}"/>
                </a:ext>
              </a:extLst>
            </p:cNvPr>
            <p:cNvSpPr txBox="1"/>
            <p:nvPr/>
          </p:nvSpPr>
          <p:spPr>
            <a:xfrm>
              <a:off x="2790606" y="5319246"/>
              <a:ext cx="20234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EB890354-E624-40A7-A474-C63D3F7DF1B8}"/>
                </a:ext>
              </a:extLst>
            </p:cNvPr>
            <p:cNvSpPr/>
            <p:nvPr/>
          </p:nvSpPr>
          <p:spPr>
            <a:xfrm>
              <a:off x="2593220" y="5736505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05F2CD53-A457-41BD-4EE9-B8A3278E7F2A}"/>
              </a:ext>
            </a:extLst>
          </p:cNvPr>
          <p:cNvGrpSpPr/>
          <p:nvPr/>
        </p:nvGrpSpPr>
        <p:grpSpPr>
          <a:xfrm>
            <a:off x="1241600" y="4553015"/>
            <a:ext cx="3307002" cy="2154105"/>
            <a:chOff x="4715597" y="3488283"/>
            <a:chExt cx="4742933" cy="2508090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2F8D09FB-0467-2BD8-EEB9-A356E289540B}"/>
                </a:ext>
              </a:extLst>
            </p:cNvPr>
            <p:cNvGrpSpPr/>
            <p:nvPr/>
          </p:nvGrpSpPr>
          <p:grpSpPr>
            <a:xfrm>
              <a:off x="4715597" y="3488283"/>
              <a:ext cx="4742933" cy="2508090"/>
              <a:chOff x="4369233" y="2591478"/>
              <a:chExt cx="4742933" cy="2508090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5B819E55-CA85-4439-F7B7-ABC7497F0A05}"/>
                  </a:ext>
                </a:extLst>
              </p:cNvPr>
              <p:cNvGrpSpPr/>
              <p:nvPr/>
            </p:nvGrpSpPr>
            <p:grpSpPr>
              <a:xfrm>
                <a:off x="4369233" y="2591478"/>
                <a:ext cx="4185961" cy="2508090"/>
                <a:chOff x="4369233" y="2591478"/>
                <a:chExt cx="4185961" cy="2508090"/>
              </a:xfrm>
            </p:grpSpPr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 rotWithShape="1">
                <a:blip r:embed="rId15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bright="10000"/>
                          </a14:imgEffect>
                        </a14:imgLayer>
                      </a14:imgProps>
                    </a:ext>
                  </a:extLst>
                </a:blip>
                <a:srcRect l="49250" t="-6502" r="28951" b="61137"/>
                <a:stretch/>
              </p:blipFill>
              <p:spPr>
                <a:xfrm>
                  <a:off x="4369233" y="2591478"/>
                  <a:ext cx="1790501" cy="2031763"/>
                </a:xfrm>
                <a:prstGeom prst="rect">
                  <a:avLst/>
                </a:prstGeom>
                <a:ln w="12700">
                  <a:noFill/>
                </a:ln>
              </p:spPr>
            </p:pic>
            <p:sp>
              <p:nvSpPr>
                <p:cNvPr id="10" name="文本框 9"/>
                <p:cNvSpPr txBox="1"/>
                <p:nvPr/>
              </p:nvSpPr>
              <p:spPr>
                <a:xfrm>
                  <a:off x="4918612" y="3187628"/>
                  <a:ext cx="2023400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STAT1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 rotWithShape="1">
                <a:blip r:embed="rId16">
                  <a:extLst>
                    <a:ext uri="{BEBA8EAE-BF5A-486C-A8C5-ECC9F3942E4B}">
                      <a14:imgProps xmlns:a14="http://schemas.microsoft.com/office/drawing/2010/main">
                        <a14:imgLayer r:embed="rId17">
                          <a14:imgEffect>
                            <a14:brightnessContrast bright="1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2650" t="220" r="22711" b="36017"/>
                <a:stretch/>
              </p:blipFill>
              <p:spPr>
                <a:xfrm>
                  <a:off x="6297769" y="2663568"/>
                  <a:ext cx="2257425" cy="2436000"/>
                </a:xfrm>
                <a:prstGeom prst="rect">
                  <a:avLst/>
                </a:prstGeom>
                <a:ln w="12700">
                  <a:noFill/>
                </a:ln>
              </p:spPr>
            </p:pic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id="{4082EFC9-44C9-4BE2-9B39-B20838249F45}"/>
                    </a:ext>
                  </a:extLst>
                </p:cNvPr>
                <p:cNvSpPr/>
                <p:nvPr/>
              </p:nvSpPr>
              <p:spPr>
                <a:xfrm>
                  <a:off x="4671617" y="3429512"/>
                  <a:ext cx="1491021" cy="417917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</p:grp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75013012-C1B7-4295-BAC0-F0E7FF69F8E8}"/>
                  </a:ext>
                </a:extLst>
              </p:cNvPr>
              <p:cNvSpPr txBox="1"/>
              <p:nvPr/>
            </p:nvSpPr>
            <p:spPr>
              <a:xfrm>
                <a:off x="7088766" y="2829698"/>
                <a:ext cx="202340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STAT1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353B9B82-E456-4420-80F5-C8943A4121FA}"/>
                </a:ext>
              </a:extLst>
            </p:cNvPr>
            <p:cNvSpPr/>
            <p:nvPr/>
          </p:nvSpPr>
          <p:spPr>
            <a:xfrm>
              <a:off x="7055477" y="4024445"/>
              <a:ext cx="1491021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BA9A3941-1F42-60E8-A83A-97896B690D93}"/>
              </a:ext>
            </a:extLst>
          </p:cNvPr>
          <p:cNvSpPr txBox="1"/>
          <p:nvPr/>
        </p:nvSpPr>
        <p:spPr>
          <a:xfrm>
            <a:off x="421354" y="65659"/>
            <a:ext cx="9484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6-source data 1.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TGF-β, SMAD1, STAT1, TGFBR1and  β-actin western-blot for Fig. 6A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11F3AB49-ECB9-2C1F-4986-7DE93615A1D5}"/>
              </a:ext>
            </a:extLst>
          </p:cNvPr>
          <p:cNvGrpSpPr/>
          <p:nvPr/>
        </p:nvGrpSpPr>
        <p:grpSpPr>
          <a:xfrm>
            <a:off x="1293839" y="186335"/>
            <a:ext cx="3654894" cy="1650457"/>
            <a:chOff x="2115392" y="-5282220"/>
            <a:chExt cx="2600088" cy="1473387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59C4E356-54E9-AD39-58E7-F4FC688FAED7}"/>
                </a:ext>
              </a:extLst>
            </p:cNvPr>
            <p:cNvGrpSpPr/>
            <p:nvPr/>
          </p:nvGrpSpPr>
          <p:grpSpPr>
            <a:xfrm>
              <a:off x="2115392" y="-5282220"/>
              <a:ext cx="1637384" cy="1433481"/>
              <a:chOff x="2170675" y="302116"/>
              <a:chExt cx="1134698" cy="1227289"/>
            </a:xfrm>
          </p:grpSpPr>
          <p:sp>
            <p:nvSpPr>
              <p:cNvPr id="79" name="文本框 78">
                <a:extLst>
                  <a:ext uri="{FF2B5EF4-FFF2-40B4-BE49-F238E27FC236}">
                    <a16:creationId xmlns:a16="http://schemas.microsoft.com/office/drawing/2014/main" id="{AB0C4E07-6B3D-ED43-FD19-0F250966058C}"/>
                  </a:ext>
                </a:extLst>
              </p:cNvPr>
              <p:cNvSpPr txBox="1"/>
              <p:nvPr/>
            </p:nvSpPr>
            <p:spPr>
              <a:xfrm rot="12921456">
                <a:off x="2189354" y="670200"/>
                <a:ext cx="282757" cy="80159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CTRL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F9AC6E2E-8292-1F8D-98B9-FB476AE5A374}"/>
                  </a:ext>
                </a:extLst>
              </p:cNvPr>
              <p:cNvSpPr txBox="1"/>
              <p:nvPr/>
            </p:nvSpPr>
            <p:spPr>
              <a:xfrm rot="12921456">
                <a:off x="2490973" y="302116"/>
                <a:ext cx="197252" cy="11618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VPS OE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BA3043FD-C8C3-212A-0136-87DCCC71A05A}"/>
                  </a:ext>
                </a:extLst>
              </p:cNvPr>
              <p:cNvSpPr txBox="1"/>
              <p:nvPr/>
            </p:nvSpPr>
            <p:spPr>
              <a:xfrm rot="12921456">
                <a:off x="2678655" y="367539"/>
                <a:ext cx="197252" cy="116186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NR045849 OE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783984F0-E942-222A-5D2F-1BC059940D8D}"/>
                  </a:ext>
                </a:extLst>
              </p:cNvPr>
              <p:cNvSpPr txBox="1"/>
              <p:nvPr/>
            </p:nvSpPr>
            <p:spPr>
              <a:xfrm>
                <a:off x="2307846" y="397507"/>
                <a:ext cx="997527" cy="235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MC38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3" name="直接连接符 82">
                <a:extLst>
                  <a:ext uri="{FF2B5EF4-FFF2-40B4-BE49-F238E27FC236}">
                    <a16:creationId xmlns:a16="http://schemas.microsoft.com/office/drawing/2014/main" id="{9D68FA75-8FF6-6969-6CD3-F4571B05D681}"/>
                  </a:ext>
                </a:extLst>
              </p:cNvPr>
              <p:cNvCxnSpPr/>
              <p:nvPr/>
            </p:nvCxnSpPr>
            <p:spPr>
              <a:xfrm>
                <a:off x="2170675" y="651190"/>
                <a:ext cx="691506" cy="0"/>
              </a:xfrm>
              <a:prstGeom prst="line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180EA321-426C-286D-2BDC-B8E36A0529FC}"/>
                </a:ext>
              </a:extLst>
            </p:cNvPr>
            <p:cNvGrpSpPr/>
            <p:nvPr/>
          </p:nvGrpSpPr>
          <p:grpSpPr>
            <a:xfrm>
              <a:off x="3403904" y="-5244745"/>
              <a:ext cx="1311576" cy="1435912"/>
              <a:chOff x="11574434" y="886744"/>
              <a:chExt cx="1311576" cy="1435912"/>
            </a:xfrm>
          </p:grpSpPr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B1599DC1-3D15-9E6F-EACC-2EFC54528FCD}"/>
                  </a:ext>
                </a:extLst>
              </p:cNvPr>
              <p:cNvCxnSpPr/>
              <p:nvPr/>
            </p:nvCxnSpPr>
            <p:spPr>
              <a:xfrm>
                <a:off x="11705982" y="1256990"/>
                <a:ext cx="997853" cy="0"/>
              </a:xfrm>
              <a:prstGeom prst="line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" name="组合 52">
                <a:extLst>
                  <a:ext uri="{FF2B5EF4-FFF2-40B4-BE49-F238E27FC236}">
                    <a16:creationId xmlns:a16="http://schemas.microsoft.com/office/drawing/2014/main" id="{F16555DB-5E87-1730-BF23-F3AC67B518C3}"/>
                  </a:ext>
                </a:extLst>
              </p:cNvPr>
              <p:cNvGrpSpPr/>
              <p:nvPr/>
            </p:nvGrpSpPr>
            <p:grpSpPr>
              <a:xfrm>
                <a:off x="11574434" y="886744"/>
                <a:ext cx="1311576" cy="1435912"/>
                <a:chOff x="11574434" y="886744"/>
                <a:chExt cx="1311576" cy="1435912"/>
              </a:xfrm>
            </p:grpSpPr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33862488-054A-450B-5B15-6877548BFCDB}"/>
                    </a:ext>
                  </a:extLst>
                </p:cNvPr>
                <p:cNvSpPr txBox="1"/>
                <p:nvPr/>
              </p:nvSpPr>
              <p:spPr>
                <a:xfrm rot="12921456">
                  <a:off x="11574434" y="1386390"/>
                  <a:ext cx="408023" cy="936266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CTRL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17BB5FAE-86DE-75A3-8CDB-FC5659E91A4E}"/>
                    </a:ext>
                  </a:extLst>
                </p:cNvPr>
                <p:cNvSpPr txBox="1"/>
                <p:nvPr/>
              </p:nvSpPr>
              <p:spPr>
                <a:xfrm rot="12921456">
                  <a:off x="12062589" y="886744"/>
                  <a:ext cx="284638" cy="135706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VPS OE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CDBA52B3-51CD-006F-0482-70A4C6A0DBF0}"/>
                    </a:ext>
                  </a:extLst>
                </p:cNvPr>
                <p:cNvSpPr txBox="1"/>
                <p:nvPr/>
              </p:nvSpPr>
              <p:spPr>
                <a:xfrm rot="12921456">
                  <a:off x="12354718" y="943666"/>
                  <a:ext cx="284638" cy="135706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NR045849 OE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id="{73B4BB1D-3B28-71BD-906D-E7EE35A33295}"/>
                    </a:ext>
                  </a:extLst>
                </p:cNvPr>
                <p:cNvSpPr txBox="1"/>
                <p:nvPr/>
              </p:nvSpPr>
              <p:spPr>
                <a:xfrm>
                  <a:off x="11848271" y="977023"/>
                  <a:ext cx="1037739" cy="2747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CT26W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6857EA5D-5B97-1B31-7CD5-FE6C36DEA776}"/>
              </a:ext>
            </a:extLst>
          </p:cNvPr>
          <p:cNvGrpSpPr/>
          <p:nvPr/>
        </p:nvGrpSpPr>
        <p:grpSpPr>
          <a:xfrm>
            <a:off x="5569698" y="676402"/>
            <a:ext cx="3253569" cy="1638247"/>
            <a:chOff x="2115392" y="-5282220"/>
            <a:chExt cx="2314586" cy="1462487"/>
          </a:xfrm>
        </p:grpSpPr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id="{94191357-0F76-F85E-1ED5-9FEE1EB26AA2}"/>
                </a:ext>
              </a:extLst>
            </p:cNvPr>
            <p:cNvGrpSpPr/>
            <p:nvPr/>
          </p:nvGrpSpPr>
          <p:grpSpPr>
            <a:xfrm>
              <a:off x="2115392" y="-5282220"/>
              <a:ext cx="1637384" cy="1433905"/>
              <a:chOff x="2170675" y="302116"/>
              <a:chExt cx="1134698" cy="1227652"/>
            </a:xfrm>
          </p:grpSpPr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205E2977-9788-DC7D-0C5D-5DC3D5A6B205}"/>
                  </a:ext>
                </a:extLst>
              </p:cNvPr>
              <p:cNvSpPr txBox="1"/>
              <p:nvPr/>
            </p:nvSpPr>
            <p:spPr>
              <a:xfrm rot="12921456">
                <a:off x="2216468" y="653475"/>
                <a:ext cx="282757" cy="80159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CTRL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04F7F5AF-9259-BAF8-5AAD-5BF1044309A8}"/>
                  </a:ext>
                </a:extLst>
              </p:cNvPr>
              <p:cNvSpPr txBox="1"/>
              <p:nvPr/>
            </p:nvSpPr>
            <p:spPr>
              <a:xfrm rot="12921456">
                <a:off x="2490973" y="302116"/>
                <a:ext cx="197252" cy="11618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VPS OE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文本框 95">
                <a:extLst>
                  <a:ext uri="{FF2B5EF4-FFF2-40B4-BE49-F238E27FC236}">
                    <a16:creationId xmlns:a16="http://schemas.microsoft.com/office/drawing/2014/main" id="{D202B267-3486-89CE-E434-B2A78F1484B1}"/>
                  </a:ext>
                </a:extLst>
              </p:cNvPr>
              <p:cNvSpPr txBox="1"/>
              <p:nvPr/>
            </p:nvSpPr>
            <p:spPr>
              <a:xfrm rot="12921456">
                <a:off x="2665198" y="367902"/>
                <a:ext cx="197252" cy="116186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NR045849 OE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文本框 96">
                <a:extLst>
                  <a:ext uri="{FF2B5EF4-FFF2-40B4-BE49-F238E27FC236}">
                    <a16:creationId xmlns:a16="http://schemas.microsoft.com/office/drawing/2014/main" id="{40BD40B0-D45E-7E52-94DD-F47055D09BD0}"/>
                  </a:ext>
                </a:extLst>
              </p:cNvPr>
              <p:cNvSpPr txBox="1"/>
              <p:nvPr/>
            </p:nvSpPr>
            <p:spPr>
              <a:xfrm>
                <a:off x="2307846" y="397507"/>
                <a:ext cx="997527" cy="235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MC38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id="{D8B71670-11EE-E4B7-095F-8AFC2FEAF5C7}"/>
                  </a:ext>
                </a:extLst>
              </p:cNvPr>
              <p:cNvCxnSpPr/>
              <p:nvPr/>
            </p:nvCxnSpPr>
            <p:spPr>
              <a:xfrm>
                <a:off x="2170675" y="651190"/>
                <a:ext cx="691506" cy="0"/>
              </a:xfrm>
              <a:prstGeom prst="line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>
              <a:extLst>
                <a:ext uri="{FF2B5EF4-FFF2-40B4-BE49-F238E27FC236}">
                  <a16:creationId xmlns:a16="http://schemas.microsoft.com/office/drawing/2014/main" id="{9C197EA0-0311-31D8-F37E-3DBC93BF8978}"/>
                </a:ext>
              </a:extLst>
            </p:cNvPr>
            <p:cNvGrpSpPr/>
            <p:nvPr/>
          </p:nvGrpSpPr>
          <p:grpSpPr>
            <a:xfrm>
              <a:off x="3253849" y="-5211969"/>
              <a:ext cx="1176129" cy="1392236"/>
              <a:chOff x="11424379" y="919520"/>
              <a:chExt cx="1176129" cy="1392236"/>
            </a:xfrm>
          </p:grpSpPr>
          <p:cxnSp>
            <p:nvCxnSpPr>
              <p:cNvPr id="88" name="直接连接符 87">
                <a:extLst>
                  <a:ext uri="{FF2B5EF4-FFF2-40B4-BE49-F238E27FC236}">
                    <a16:creationId xmlns:a16="http://schemas.microsoft.com/office/drawing/2014/main" id="{298541D7-771D-ADE7-0395-36BC548C9F2C}"/>
                  </a:ext>
                </a:extLst>
              </p:cNvPr>
              <p:cNvCxnSpPr/>
              <p:nvPr/>
            </p:nvCxnSpPr>
            <p:spPr>
              <a:xfrm>
                <a:off x="11424379" y="1269494"/>
                <a:ext cx="997853" cy="0"/>
              </a:xfrm>
              <a:prstGeom prst="line">
                <a:avLst/>
              </a:prstGeom>
              <a:ln w="254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组合 88">
                <a:extLst>
                  <a:ext uri="{FF2B5EF4-FFF2-40B4-BE49-F238E27FC236}">
                    <a16:creationId xmlns:a16="http://schemas.microsoft.com/office/drawing/2014/main" id="{B790C4D0-9048-6969-8ADE-F3EBCCEF57F3}"/>
                  </a:ext>
                </a:extLst>
              </p:cNvPr>
              <p:cNvGrpSpPr/>
              <p:nvPr/>
            </p:nvGrpSpPr>
            <p:grpSpPr>
              <a:xfrm>
                <a:off x="11452620" y="919520"/>
                <a:ext cx="1147888" cy="1392236"/>
                <a:chOff x="11452620" y="919520"/>
                <a:chExt cx="1147888" cy="1392236"/>
              </a:xfrm>
            </p:grpSpPr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137C4437-F273-14CE-EB50-1921BAE8AEE3}"/>
                    </a:ext>
                  </a:extLst>
                </p:cNvPr>
                <p:cNvSpPr txBox="1"/>
                <p:nvPr/>
              </p:nvSpPr>
              <p:spPr>
                <a:xfrm rot="12921456">
                  <a:off x="11452620" y="1375490"/>
                  <a:ext cx="408023" cy="936266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CTRL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文本框 90">
                  <a:extLst>
                    <a:ext uri="{FF2B5EF4-FFF2-40B4-BE49-F238E27FC236}">
                      <a16:creationId xmlns:a16="http://schemas.microsoft.com/office/drawing/2014/main" id="{70CE7DEC-E57E-A64D-8EC6-F7B7366C439D}"/>
                    </a:ext>
                  </a:extLst>
                </p:cNvPr>
                <p:cNvSpPr txBox="1"/>
                <p:nvPr/>
              </p:nvSpPr>
              <p:spPr>
                <a:xfrm rot="12921456">
                  <a:off x="11790418" y="947118"/>
                  <a:ext cx="284638" cy="135706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VPS OE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文本框 91">
                  <a:extLst>
                    <a:ext uri="{FF2B5EF4-FFF2-40B4-BE49-F238E27FC236}">
                      <a16:creationId xmlns:a16="http://schemas.microsoft.com/office/drawing/2014/main" id="{776850B1-A434-6610-796B-1CA8C7C43372}"/>
                    </a:ext>
                  </a:extLst>
                </p:cNvPr>
                <p:cNvSpPr txBox="1"/>
                <p:nvPr/>
              </p:nvSpPr>
              <p:spPr>
                <a:xfrm rot="12921456">
                  <a:off x="12052336" y="931723"/>
                  <a:ext cx="284638" cy="135706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NR045849 OE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文本框 92">
                  <a:extLst>
                    <a:ext uri="{FF2B5EF4-FFF2-40B4-BE49-F238E27FC236}">
                      <a16:creationId xmlns:a16="http://schemas.microsoft.com/office/drawing/2014/main" id="{E6757A77-766D-041F-3C07-3DA369765262}"/>
                    </a:ext>
                  </a:extLst>
                </p:cNvPr>
                <p:cNvSpPr txBox="1"/>
                <p:nvPr/>
              </p:nvSpPr>
              <p:spPr>
                <a:xfrm>
                  <a:off x="11562769" y="919520"/>
                  <a:ext cx="1037739" cy="2747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CT26W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96983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</TotalTime>
  <Words>72</Words>
  <Application>Microsoft Office PowerPoint</Application>
  <PresentationFormat>A4 纸张(210x297 毫米)</PresentationFormat>
  <Paragraphs>29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148</cp:revision>
  <dcterms:created xsi:type="dcterms:W3CDTF">2021-04-08T00:42:00Z</dcterms:created>
  <dcterms:modified xsi:type="dcterms:W3CDTF">2022-05-11T04:39:48Z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